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3585F"/>
        </a:solidFill>
        <a:effectLst/>
        <a:uFillTx/>
        <a:latin typeface="+mj-lt"/>
        <a:ea typeface="+mj-ea"/>
        <a:cs typeface="+mj-cs"/>
        <a:sym typeface="Helvetic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3585F"/>
        </a:solidFill>
        <a:effectLst/>
        <a:uFillTx/>
        <a:latin typeface="+mj-lt"/>
        <a:ea typeface="+mj-ea"/>
        <a:cs typeface="+mj-cs"/>
        <a:sym typeface="Helvetic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3585F"/>
        </a:solidFill>
        <a:effectLst/>
        <a:uFillTx/>
        <a:latin typeface="+mj-lt"/>
        <a:ea typeface="+mj-ea"/>
        <a:cs typeface="+mj-cs"/>
        <a:sym typeface="Helvetic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3585F"/>
        </a:solidFill>
        <a:effectLst/>
        <a:uFillTx/>
        <a:latin typeface="+mj-lt"/>
        <a:ea typeface="+mj-ea"/>
        <a:cs typeface="+mj-cs"/>
        <a:sym typeface="Helvetic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3585F"/>
        </a:solidFill>
        <a:effectLst/>
        <a:uFillTx/>
        <a:latin typeface="+mj-lt"/>
        <a:ea typeface="+mj-ea"/>
        <a:cs typeface="+mj-cs"/>
        <a:sym typeface="Helvetic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3585F"/>
        </a:solidFill>
        <a:effectLst/>
        <a:uFillTx/>
        <a:latin typeface="+mj-lt"/>
        <a:ea typeface="+mj-ea"/>
        <a:cs typeface="+mj-cs"/>
        <a:sym typeface="Helvetic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3585F"/>
        </a:solidFill>
        <a:effectLst/>
        <a:uFillTx/>
        <a:latin typeface="+mj-lt"/>
        <a:ea typeface="+mj-ea"/>
        <a:cs typeface="+mj-cs"/>
        <a:sym typeface="Helvetic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3585F"/>
        </a:solidFill>
        <a:effectLst/>
        <a:uFillTx/>
        <a:latin typeface="+mj-lt"/>
        <a:ea typeface="+mj-ea"/>
        <a:cs typeface="+mj-cs"/>
        <a:sym typeface="Helvetic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400" u="none" kumimoji="0" normalizeH="0">
        <a:ln>
          <a:noFill/>
        </a:ln>
        <a:solidFill>
          <a:srgbClr val="53585F"/>
        </a:solidFill>
        <a:effectLst/>
        <a:uFillTx/>
        <a:latin typeface="+mj-lt"/>
        <a:ea typeface="+mj-ea"/>
        <a:cs typeface="+mj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D5D5D5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381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381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381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FFFFFF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53585F"/>
        </a:fontRef>
        <a:srgbClr val="53585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FE2E6"/>
          </a:solidFill>
        </a:fill>
      </a:tcStyle>
    </a:wholeTbl>
    <a:band2H>
      <a:tcTxStyle b="def" i="def"/>
      <a:tcStyle>
        <a:tcBdr/>
        <a:fill>
          <a:solidFill>
            <a:srgbClr val="EFF1F3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53585F"/>
        </a:fontRef>
        <a:srgbClr val="53585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CE6E0"/>
          </a:solidFill>
        </a:fill>
      </a:tcStyle>
    </a:wholeTbl>
    <a:band2H>
      <a:tcTxStyle b="def" i="def"/>
      <a:tcStyle>
        <a:tcBdr/>
        <a:fill>
          <a:solidFill>
            <a:srgbClr val="EEF3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53585F"/>
        </a:fontRef>
        <a:srgbClr val="53585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6DCE4"/>
          </a:solidFill>
        </a:fill>
      </a:tcStyle>
    </a:wholeTbl>
    <a:band2H>
      <a:tcTxStyle b="def" i="def"/>
      <a:tcStyle>
        <a:tcBdr/>
        <a:fill>
          <a:solidFill>
            <a:srgbClr val="F3EEF2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53585F"/>
        </a:fontRef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9E9E9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53585F"/>
        </a:fontRef>
        <a:srgbClr val="53585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3585F"/>
              </a:solidFill>
              <a:prstDash val="solid"/>
              <a:round/>
            </a:ln>
          </a:top>
          <a:bottom>
            <a:ln w="25400" cap="flat">
              <a:solidFill>
                <a:srgbClr val="53585F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53585F"/>
        </a:fontRef>
        <a:srgbClr val="53585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0D1"/>
          </a:solidFill>
        </a:fill>
      </a:tcStyle>
    </a:wholeTbl>
    <a:band2H>
      <a:tcTxStyle b="def" i="def"/>
      <a:tcStyle>
        <a:tcBdr/>
        <a:fill>
          <a:solidFill>
            <a:srgbClr val="E9E9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53585F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9" name="Shape 16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n-lt"/>
        <a:ea typeface="+mn-ea"/>
        <a:cs typeface="+mn-cs"/>
        <a:sym typeface="Arial"/>
      </a:defRPr>
    </a:lvl1pPr>
    <a:lvl2pPr indent="228600" latinLnBrk="0">
      <a:defRPr sz="1400">
        <a:latin typeface="+mn-lt"/>
        <a:ea typeface="+mn-ea"/>
        <a:cs typeface="+mn-cs"/>
        <a:sym typeface="Arial"/>
      </a:defRPr>
    </a:lvl2pPr>
    <a:lvl3pPr indent="457200" latinLnBrk="0">
      <a:defRPr sz="1400">
        <a:latin typeface="+mn-lt"/>
        <a:ea typeface="+mn-ea"/>
        <a:cs typeface="+mn-cs"/>
        <a:sym typeface="Arial"/>
      </a:defRPr>
    </a:lvl3pPr>
    <a:lvl4pPr indent="685800" latinLnBrk="0">
      <a:defRPr sz="1400">
        <a:latin typeface="+mn-lt"/>
        <a:ea typeface="+mn-ea"/>
        <a:cs typeface="+mn-cs"/>
        <a:sym typeface="Arial"/>
      </a:defRPr>
    </a:lvl4pPr>
    <a:lvl5pPr indent="914400" latinLnBrk="0">
      <a:defRPr sz="1400">
        <a:latin typeface="+mn-lt"/>
        <a:ea typeface="+mn-ea"/>
        <a:cs typeface="+mn-cs"/>
        <a:sym typeface="Arial"/>
      </a:defRPr>
    </a:lvl5pPr>
    <a:lvl6pPr indent="1143000" latinLnBrk="0">
      <a:defRPr sz="1400">
        <a:latin typeface="+mn-lt"/>
        <a:ea typeface="+mn-ea"/>
        <a:cs typeface="+mn-cs"/>
        <a:sym typeface="Arial"/>
      </a:defRPr>
    </a:lvl6pPr>
    <a:lvl7pPr indent="1371600" latinLnBrk="0">
      <a:defRPr sz="1400">
        <a:latin typeface="+mn-lt"/>
        <a:ea typeface="+mn-ea"/>
        <a:cs typeface="+mn-cs"/>
        <a:sym typeface="Arial"/>
      </a:defRPr>
    </a:lvl7pPr>
    <a:lvl8pPr indent="1600200" latinLnBrk="0">
      <a:defRPr sz="1400">
        <a:latin typeface="+mn-lt"/>
        <a:ea typeface="+mn-ea"/>
        <a:cs typeface="+mn-cs"/>
        <a:sym typeface="Arial"/>
      </a:defRPr>
    </a:lvl8pPr>
    <a:lvl9pPr indent="1828800" latinLnBrk="0">
      <a:defRPr sz="1400"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/>
          <p:nvPr>
            <p:ph type="body" sz="quarter" idx="1"/>
          </p:nvPr>
        </p:nvSpPr>
        <p:spPr>
          <a:xfrm>
            <a:off x="1206500" y="12268950"/>
            <a:ext cx="21971000" cy="660403"/>
          </a:xfrm>
          <a:prstGeom prst="rect">
            <a:avLst/>
          </a:prstGeom>
        </p:spPr>
        <p:txBody>
          <a:bodyPr lIns="45699" tIns="45699" rIns="45699" bIns="45699" anchor="b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3300"/>
            </a:lvl1pPr>
            <a:lvl2pPr marL="854392" indent="-282892">
              <a:spcBef>
                <a:spcPts val="0"/>
              </a:spcBef>
              <a:buClrTx/>
              <a:buSzPts val="3300"/>
              <a:buFontTx/>
              <a:defRPr sz="3300"/>
            </a:lvl2pPr>
            <a:lvl3pPr marL="1311592" indent="-282892">
              <a:spcBef>
                <a:spcPts val="0"/>
              </a:spcBef>
              <a:buClrTx/>
              <a:buSzPts val="3300"/>
              <a:buFontTx/>
              <a:defRPr sz="3300"/>
            </a:lvl3pPr>
            <a:lvl4pPr marL="1768792" indent="-282892">
              <a:spcBef>
                <a:spcPts val="0"/>
              </a:spcBef>
              <a:buClrTx/>
              <a:buSzPts val="3300"/>
              <a:buFontTx/>
              <a:defRPr sz="3300"/>
            </a:lvl4pPr>
            <a:lvl5pPr marL="2225992" indent="-282892">
              <a:spcBef>
                <a:spcPts val="0"/>
              </a:spcBef>
              <a:buClrTx/>
              <a:buSzPts val="3300"/>
              <a:buFontTx/>
              <a:defRPr sz="3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Google Shape;11;p2"/>
          <p:cNvSpPr txBox="1"/>
          <p:nvPr>
            <p:ph type="body" sz="quarter" idx="21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" name="Title Text"/>
          <p:cNvSpPr txBox="1"/>
          <p:nvPr>
            <p:ph type="title"/>
          </p:nvPr>
        </p:nvSpPr>
        <p:spPr>
          <a:xfrm>
            <a:off x="1206500" y="2616200"/>
            <a:ext cx="21971005" cy="4648200"/>
          </a:xfrm>
          <a:prstGeom prst="rect">
            <a:avLst/>
          </a:prstGeom>
        </p:spPr>
        <p:txBody>
          <a:bodyPr anchor="b"/>
          <a:lstStyle>
            <a:lvl1pPr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Body Level One…"/>
          <p:cNvSpPr txBox="1"/>
          <p:nvPr>
            <p:ph type="body" sz="quarter" idx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042987" indent="-471487">
              <a:spcBef>
                <a:spcPts val="0"/>
              </a:spcBef>
              <a:buClrTx/>
              <a:buSzPts val="5500"/>
              <a:buFontTx/>
              <a:defRPr sz="5500"/>
            </a:lvl2pPr>
            <a:lvl3pPr marL="1500187" indent="-471487">
              <a:spcBef>
                <a:spcPts val="0"/>
              </a:spcBef>
              <a:buClrTx/>
              <a:buSzPts val="5500"/>
              <a:buFontTx/>
              <a:defRPr sz="5500"/>
            </a:lvl3pPr>
            <a:lvl4pPr marL="1957386" indent="-471487">
              <a:spcBef>
                <a:spcPts val="0"/>
              </a:spcBef>
              <a:buClrTx/>
              <a:buSzPts val="5500"/>
              <a:buFontTx/>
              <a:defRPr sz="5500"/>
            </a:lvl4pPr>
            <a:lvl5pPr marL="2414586" indent="-471486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0" name="Title Text"/>
          <p:cNvSpPr txBox="1"/>
          <p:nvPr>
            <p:ph type="title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Body Level One…"/>
          <p:cNvSpPr txBox="1"/>
          <p:nvPr>
            <p:ph type="body" sz="quarter" idx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042987" indent="-471487">
              <a:spcBef>
                <a:spcPts val="0"/>
              </a:spcBef>
              <a:buClrTx/>
              <a:buSzPts val="5500"/>
              <a:buFontTx/>
              <a:defRPr sz="5500"/>
            </a:lvl2pPr>
            <a:lvl3pPr marL="1500187" indent="-471487">
              <a:spcBef>
                <a:spcPts val="0"/>
              </a:spcBef>
              <a:buClrTx/>
              <a:buSzPts val="5500"/>
              <a:buFontTx/>
              <a:defRPr sz="5500"/>
            </a:lvl3pPr>
            <a:lvl4pPr marL="1957386" indent="-471487">
              <a:spcBef>
                <a:spcPts val="0"/>
              </a:spcBef>
              <a:buClrTx/>
              <a:buSzPts val="5500"/>
              <a:buFontTx/>
              <a:defRPr sz="5500"/>
            </a:lvl4pPr>
            <a:lvl5pPr marL="2414586" indent="-471486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9" name="Google Shape;58;p12"/>
          <p:cNvSpPr txBox="1"/>
          <p:nvPr>
            <p:ph type="body" idx="2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0" name="Title Text"/>
          <p:cNvSpPr txBox="1"/>
          <p:nvPr>
            <p:ph type="title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/>
          <p:nvPr>
            <p:ph type="body" sz="half" idx="1"/>
          </p:nvPr>
        </p:nvSpPr>
        <p:spPr>
          <a:xfrm>
            <a:off x="1206500" y="4191000"/>
            <a:ext cx="21971000" cy="4089400"/>
          </a:xfrm>
          <a:prstGeom prst="rect">
            <a:avLst/>
          </a:prstGeom>
        </p:spPr>
        <p:txBody>
          <a:bodyPr anchor="ctr"/>
          <a:lstStyle>
            <a:lvl1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1pPr>
            <a:lvl2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2pPr>
            <a:lvl3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3pPr>
            <a:lvl4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4pPr>
            <a:lvl5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12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/>
          <p:nvPr>
            <p:ph type="body" idx="1"/>
          </p:nvPr>
        </p:nvSpPr>
        <p:spPr>
          <a:xfrm>
            <a:off x="1206500" y="1206500"/>
            <a:ext cx="21971000" cy="7353300"/>
          </a:xfrm>
          <a:prstGeom prst="rect">
            <a:avLst/>
          </a:prstGeom>
        </p:spPr>
        <p:txBody>
          <a:bodyPr anchor="b"/>
          <a:lstStyle>
            <a:lvl1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1pPr>
            <a:lvl2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2pPr>
            <a:lvl3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3pPr>
            <a:lvl4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4pPr>
            <a:lvl5pPr marL="0" indent="228600" algn="ctr">
              <a:lnSpc>
                <a:spcPct val="90000"/>
              </a:lnSpc>
              <a:spcBef>
                <a:spcPts val="0"/>
              </a:spcBef>
              <a:buClrTx/>
              <a:buSzTx/>
              <a:buFontTx/>
              <a:buNone/>
              <a:defRPr sz="350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7" name="Google Shape;66;p14"/>
          <p:cNvSpPr txBox="1"/>
          <p:nvPr>
            <p:ph type="body" sz="quarter" idx="21"/>
          </p:nvPr>
        </p:nvSpPr>
        <p:spPr>
          <a:xfrm>
            <a:off x="1206500" y="8128000"/>
            <a:ext cx="21971000" cy="1079500"/>
          </a:xfrm>
          <a:prstGeom prst="rect">
            <a:avLst/>
          </a:prstGeom>
        </p:spPr>
        <p:txBody>
          <a:bodyPr lIns="45699" tIns="45699" rIns="45699" bIns="45699"/>
          <a:lstStyle/>
          <a:p>
            <a:pPr/>
          </a:p>
        </p:txBody>
      </p:sp>
      <p:sp>
        <p:nvSpPr>
          <p:cNvPr id="1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Body Level One…"/>
          <p:cNvSpPr txBox="1"/>
          <p:nvPr>
            <p:ph type="body" sz="quarter" idx="1"/>
          </p:nvPr>
        </p:nvSpPr>
        <p:spPr>
          <a:xfrm>
            <a:off x="5461000" y="9563100"/>
            <a:ext cx="13728700" cy="6985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3600"/>
            </a:lvl1pPr>
            <a:lvl2pPr marL="880110" indent="-308609">
              <a:spcBef>
                <a:spcPts val="0"/>
              </a:spcBef>
              <a:buClrTx/>
              <a:buSzPts val="3600"/>
              <a:buFontTx/>
              <a:defRPr sz="3600"/>
            </a:lvl2pPr>
            <a:lvl3pPr marL="1337310" indent="-308610">
              <a:spcBef>
                <a:spcPts val="0"/>
              </a:spcBef>
              <a:buClrTx/>
              <a:buSzPts val="3600"/>
              <a:buFontTx/>
              <a:defRPr sz="3600"/>
            </a:lvl3pPr>
            <a:lvl4pPr marL="1794510" indent="-308610">
              <a:spcBef>
                <a:spcPts val="0"/>
              </a:spcBef>
              <a:buClrTx/>
              <a:buSzPts val="3600"/>
              <a:buFontTx/>
              <a:defRPr sz="3600"/>
            </a:lvl4pPr>
            <a:lvl5pPr marL="2251710" indent="-308610">
              <a:spcBef>
                <a:spcPts val="0"/>
              </a:spcBef>
              <a:buClrTx/>
              <a:buSzPts val="3600"/>
              <a:buFontTx/>
              <a:defRPr sz="3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Google Shape;70;p15"/>
          <p:cNvSpPr txBox="1"/>
          <p:nvPr>
            <p:ph type="body" sz="quarter" idx="21"/>
          </p:nvPr>
        </p:nvSpPr>
        <p:spPr>
          <a:xfrm>
            <a:off x="5194300" y="4165600"/>
            <a:ext cx="13995400" cy="4432300"/>
          </a:xfrm>
          <a:prstGeom prst="rect">
            <a:avLst/>
          </a:prstGeom>
        </p:spPr>
        <p:txBody>
          <a:bodyPr anchor="b"/>
          <a:lstStyle/>
          <a:p>
            <a:pPr/>
          </a:p>
        </p:txBody>
      </p:sp>
      <p:sp>
        <p:nvSpPr>
          <p:cNvPr id="13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73;p16"/>
          <p:cNvSpPr/>
          <p:nvPr>
            <p:ph type="pic" sz="quarter" idx="21"/>
          </p:nvPr>
        </p:nvSpPr>
        <p:spPr>
          <a:xfrm>
            <a:off x="1257300" y="3213100"/>
            <a:ext cx="7289800" cy="7289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5" name="Google Shape;74;p16"/>
          <p:cNvSpPr/>
          <p:nvPr>
            <p:ph type="pic" sz="quarter" idx="22"/>
          </p:nvPr>
        </p:nvSpPr>
        <p:spPr>
          <a:xfrm>
            <a:off x="7353300" y="3632200"/>
            <a:ext cx="9677400" cy="645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6" name="Google Shape;75;p16"/>
          <p:cNvSpPr/>
          <p:nvPr>
            <p:ph type="pic" sz="quarter" idx="23"/>
          </p:nvPr>
        </p:nvSpPr>
        <p:spPr>
          <a:xfrm>
            <a:off x="14621932" y="3632200"/>
            <a:ext cx="9677403" cy="645725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78;p17"/>
          <p:cNvSpPr/>
          <p:nvPr>
            <p:ph type="pic" idx="21"/>
          </p:nvPr>
        </p:nvSpPr>
        <p:spPr>
          <a:xfrm>
            <a:off x="0" y="-1270000"/>
            <a:ext cx="24384000" cy="1625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5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Body Level One…"/>
          <p:cNvSpPr txBox="1"/>
          <p:nvPr>
            <p:ph type="body" sz="quarter" idx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042987" indent="-471487">
              <a:spcBef>
                <a:spcPts val="0"/>
              </a:spcBef>
              <a:buClrTx/>
              <a:buSzPts val="5500"/>
              <a:buFontTx/>
              <a:defRPr sz="5500"/>
            </a:lvl2pPr>
            <a:lvl3pPr marL="1500187" indent="-471487">
              <a:spcBef>
                <a:spcPts val="0"/>
              </a:spcBef>
              <a:buClrTx/>
              <a:buSzPts val="5500"/>
              <a:buFontTx/>
              <a:defRPr sz="5500"/>
            </a:lvl3pPr>
            <a:lvl4pPr marL="1957386" indent="-471487">
              <a:spcBef>
                <a:spcPts val="0"/>
              </a:spcBef>
              <a:buClrTx/>
              <a:buSzPts val="5500"/>
              <a:buFontTx/>
              <a:defRPr sz="5500"/>
            </a:lvl4pPr>
            <a:lvl5pPr marL="2414586" indent="-471486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Title Text"/>
          <p:cNvSpPr txBox="1"/>
          <p:nvPr>
            <p:ph type="title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3" name="Google Shape;17;p3"/>
          <p:cNvSpPr txBox="1"/>
          <p:nvPr>
            <p:ph type="body" idx="21"/>
          </p:nvPr>
        </p:nvSpPr>
        <p:spPr>
          <a:xfrm>
            <a:off x="1206500" y="4248503"/>
            <a:ext cx="21971000" cy="82560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20;p4"/>
          <p:cNvSpPr/>
          <p:nvPr>
            <p:ph type="pic" idx="21"/>
          </p:nvPr>
        </p:nvSpPr>
        <p:spPr>
          <a:xfrm>
            <a:off x="0" y="-5397500"/>
            <a:ext cx="27190700" cy="20393025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1206500" y="12268200"/>
            <a:ext cx="21971000" cy="660400"/>
          </a:xfrm>
          <a:prstGeom prst="rect">
            <a:avLst/>
          </a:prstGeom>
        </p:spPr>
        <p:txBody>
          <a:bodyPr lIns="45699" tIns="45699" rIns="45699" bIns="45699" anchor="b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3300"/>
            </a:lvl1pPr>
            <a:lvl2pPr marL="854392" indent="-282892">
              <a:spcBef>
                <a:spcPts val="0"/>
              </a:spcBef>
              <a:buClrTx/>
              <a:buSzPts val="3300"/>
              <a:buFontTx/>
              <a:defRPr sz="3300"/>
            </a:lvl2pPr>
            <a:lvl3pPr marL="1311592" indent="-282892">
              <a:spcBef>
                <a:spcPts val="0"/>
              </a:spcBef>
              <a:buClrTx/>
              <a:buSzPts val="3300"/>
              <a:buFontTx/>
              <a:defRPr sz="3300"/>
            </a:lvl3pPr>
            <a:lvl4pPr marL="1768792" indent="-282892">
              <a:spcBef>
                <a:spcPts val="0"/>
              </a:spcBef>
              <a:buClrTx/>
              <a:buSzPts val="3300"/>
              <a:buFontTx/>
              <a:defRPr sz="3300"/>
            </a:lvl4pPr>
            <a:lvl5pPr marL="2225992" indent="-282892">
              <a:spcBef>
                <a:spcPts val="0"/>
              </a:spcBef>
              <a:buClrTx/>
              <a:buSzPts val="3300"/>
              <a:buFontTx/>
              <a:defRPr sz="3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Google Shape;22;p4"/>
          <p:cNvSpPr txBox="1"/>
          <p:nvPr>
            <p:ph type="body" sz="quarter" idx="22"/>
          </p:nvPr>
        </p:nvSpPr>
        <p:spPr>
          <a:xfrm>
            <a:off x="1206500" y="7353300"/>
            <a:ext cx="21971000" cy="20066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34" name="Title Text"/>
          <p:cNvSpPr txBox="1"/>
          <p:nvPr>
            <p:ph type="title"/>
          </p:nvPr>
        </p:nvSpPr>
        <p:spPr>
          <a:xfrm>
            <a:off x="1206500" y="2616200"/>
            <a:ext cx="21971005" cy="4648200"/>
          </a:xfrm>
          <a:prstGeom prst="rect">
            <a:avLst/>
          </a:prstGeom>
        </p:spPr>
        <p:txBody>
          <a:bodyPr anchor="b"/>
          <a:lstStyle>
            <a:lvl1pPr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26;p5"/>
          <p:cNvSpPr/>
          <p:nvPr>
            <p:ph type="pic" idx="21"/>
          </p:nvPr>
        </p:nvSpPr>
        <p:spPr>
          <a:xfrm>
            <a:off x="11569700" y="0"/>
            <a:ext cx="13716000" cy="13716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Title Text"/>
          <p:cNvSpPr txBox="1"/>
          <p:nvPr>
            <p:ph type="title"/>
          </p:nvPr>
        </p:nvSpPr>
        <p:spPr>
          <a:xfrm>
            <a:off x="1206500" y="1333500"/>
            <a:ext cx="9779000" cy="5882274"/>
          </a:xfrm>
          <a:prstGeom prst="rect">
            <a:avLst/>
          </a:prstGeom>
        </p:spPr>
        <p:txBody>
          <a:bodyPr anchor="b"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sz="quarter" idx="1"/>
          </p:nvPr>
        </p:nvSpPr>
        <p:spPr>
          <a:xfrm>
            <a:off x="1206500" y="7150100"/>
            <a:ext cx="9779000" cy="5385424"/>
          </a:xfrm>
          <a:prstGeom prst="rect">
            <a:avLst/>
          </a:prstGeom>
        </p:spPr>
        <p:txBody>
          <a:bodyPr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0" indent="228600">
              <a:spcBef>
                <a:spcPts val="0"/>
              </a:spcBef>
              <a:buClrTx/>
              <a:buSzTx/>
              <a:buFontTx/>
              <a:buNone/>
              <a:defRPr sz="5500"/>
            </a:lvl2pPr>
            <a:lvl3pPr marL="0" indent="228600">
              <a:spcBef>
                <a:spcPts val="0"/>
              </a:spcBef>
              <a:buClrTx/>
              <a:buSzTx/>
              <a:buFontTx/>
              <a:buNone/>
              <a:defRPr sz="5500"/>
            </a:lvl3pPr>
            <a:lvl4pPr marL="0" indent="228600">
              <a:spcBef>
                <a:spcPts val="0"/>
              </a:spcBef>
              <a:buClrTx/>
              <a:buSzTx/>
              <a:buFontTx/>
              <a:buNone/>
              <a:defRPr sz="5500"/>
            </a:lvl4pPr>
            <a:lvl5pPr marL="0" indent="228600">
              <a:spcBef>
                <a:spcPts val="0"/>
              </a:spcBef>
              <a:buClrTx/>
              <a:buSzTx/>
              <a:buFontTx/>
              <a:buNone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34;p7"/>
          <p:cNvSpPr/>
          <p:nvPr>
            <p:ph type="pic" idx="21"/>
          </p:nvPr>
        </p:nvSpPr>
        <p:spPr>
          <a:xfrm>
            <a:off x="12382500" y="-1206500"/>
            <a:ext cx="12103100" cy="1614031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1" name="Body Level One…"/>
          <p:cNvSpPr txBox="1"/>
          <p:nvPr>
            <p:ph type="body" sz="quarter" idx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042987" indent="-471487">
              <a:spcBef>
                <a:spcPts val="0"/>
              </a:spcBef>
              <a:buClrTx/>
              <a:buSzPts val="5500"/>
              <a:buFontTx/>
              <a:defRPr sz="5500"/>
            </a:lvl2pPr>
            <a:lvl3pPr marL="1500187" indent="-471487">
              <a:spcBef>
                <a:spcPts val="0"/>
              </a:spcBef>
              <a:buClrTx/>
              <a:buSzPts val="5500"/>
              <a:buFontTx/>
              <a:defRPr sz="5500"/>
            </a:lvl3pPr>
            <a:lvl4pPr marL="1957386" indent="-471487">
              <a:spcBef>
                <a:spcPts val="0"/>
              </a:spcBef>
              <a:buClrTx/>
              <a:buSzPts val="5500"/>
              <a:buFontTx/>
              <a:defRPr sz="5500"/>
            </a:lvl4pPr>
            <a:lvl5pPr marL="2414586" indent="-471486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Google Shape;37;p7"/>
          <p:cNvSpPr txBox="1"/>
          <p:nvPr>
            <p:ph type="body" sz="half" idx="22"/>
          </p:nvPr>
        </p:nvSpPr>
        <p:spPr>
          <a:xfrm>
            <a:off x="1206500" y="4248503"/>
            <a:ext cx="9779000" cy="82560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Body Level One…"/>
          <p:cNvSpPr txBox="1"/>
          <p:nvPr>
            <p:ph type="body" sz="quarter" idx="1"/>
          </p:nvPr>
        </p:nvSpPr>
        <p:spPr>
          <a:xfrm>
            <a:off x="1206500" y="2324100"/>
            <a:ext cx="21971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042987" indent="-471487">
              <a:spcBef>
                <a:spcPts val="0"/>
              </a:spcBef>
              <a:buClrTx/>
              <a:buSzPts val="5500"/>
              <a:buFontTx/>
              <a:defRPr sz="5500"/>
            </a:lvl2pPr>
            <a:lvl3pPr marL="1500187" indent="-471487">
              <a:spcBef>
                <a:spcPts val="0"/>
              </a:spcBef>
              <a:buClrTx/>
              <a:buSzPts val="5500"/>
              <a:buFontTx/>
              <a:defRPr sz="5500"/>
            </a:lvl3pPr>
            <a:lvl4pPr marL="1957386" indent="-471487">
              <a:spcBef>
                <a:spcPts val="0"/>
              </a:spcBef>
              <a:buClrTx/>
              <a:buSzPts val="5500"/>
              <a:buFontTx/>
              <a:defRPr sz="5500"/>
            </a:lvl4pPr>
            <a:lvl5pPr marL="2414586" indent="-471486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Title Text"/>
          <p:cNvSpPr txBox="1"/>
          <p:nvPr>
            <p:ph type="title"/>
          </p:nvPr>
        </p:nvSpPr>
        <p:spPr>
          <a:xfrm>
            <a:off x="1206500" y="635000"/>
            <a:ext cx="21971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Google Shape;42;p8"/>
          <p:cNvSpPr txBox="1"/>
          <p:nvPr>
            <p:ph type="body" sz="half" idx="21"/>
          </p:nvPr>
        </p:nvSpPr>
        <p:spPr>
          <a:xfrm>
            <a:off x="1206500" y="4248503"/>
            <a:ext cx="9779000" cy="82560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Body Level One…"/>
          <p:cNvSpPr txBox="1"/>
          <p:nvPr>
            <p:ph type="body" sz="quarter" idx="1"/>
          </p:nvPr>
        </p:nvSpPr>
        <p:spPr>
          <a:xfrm>
            <a:off x="1206500" y="2324100"/>
            <a:ext cx="9779000" cy="1003300"/>
          </a:xfrm>
          <a:prstGeom prst="rect">
            <a:avLst/>
          </a:prstGeom>
        </p:spPr>
        <p:txBody>
          <a:bodyPr lIns="45699" tIns="45699" rIns="45699" bIns="45699"/>
          <a:lstStyle>
            <a:lvl1pPr marL="0" indent="228600">
              <a:spcBef>
                <a:spcPts val="0"/>
              </a:spcBef>
              <a:buClrTx/>
              <a:buSzTx/>
              <a:buFontTx/>
              <a:buNone/>
              <a:defRPr sz="5500"/>
            </a:lvl1pPr>
            <a:lvl2pPr marL="1042987" indent="-471487">
              <a:spcBef>
                <a:spcPts val="0"/>
              </a:spcBef>
              <a:buClrTx/>
              <a:buSzPts val="5500"/>
              <a:buFontTx/>
              <a:defRPr sz="5500"/>
            </a:lvl2pPr>
            <a:lvl3pPr marL="1500187" indent="-471487">
              <a:spcBef>
                <a:spcPts val="0"/>
              </a:spcBef>
              <a:buClrTx/>
              <a:buSzPts val="5500"/>
              <a:buFontTx/>
              <a:defRPr sz="5500"/>
            </a:lvl3pPr>
            <a:lvl4pPr marL="1957386" indent="-471487">
              <a:spcBef>
                <a:spcPts val="0"/>
              </a:spcBef>
              <a:buClrTx/>
              <a:buSzPts val="5500"/>
              <a:buFontTx/>
              <a:defRPr sz="5500"/>
            </a:lvl4pPr>
            <a:lvl5pPr marL="2414586" indent="-471486">
              <a:spcBef>
                <a:spcPts val="0"/>
              </a:spcBef>
              <a:buClrTx/>
              <a:buSzPts val="5500"/>
              <a:buFontTx/>
              <a:defRPr sz="55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2" name="Title Text"/>
          <p:cNvSpPr txBox="1"/>
          <p:nvPr>
            <p:ph type="title"/>
          </p:nvPr>
        </p:nvSpPr>
        <p:spPr>
          <a:xfrm>
            <a:off x="1206500" y="635000"/>
            <a:ext cx="9779000" cy="16891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Google Shape;47;p9"/>
          <p:cNvSpPr txBox="1"/>
          <p:nvPr>
            <p:ph type="body" sz="half" idx="21"/>
          </p:nvPr>
        </p:nvSpPr>
        <p:spPr>
          <a:xfrm>
            <a:off x="1206500" y="4248503"/>
            <a:ext cx="9779000" cy="8256015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itle Text"/>
          <p:cNvSpPr txBox="1"/>
          <p:nvPr>
            <p:ph type="title"/>
          </p:nvPr>
        </p:nvSpPr>
        <p:spPr>
          <a:xfrm>
            <a:off x="1206496" y="3911600"/>
            <a:ext cx="21971005" cy="4648200"/>
          </a:xfrm>
          <a:prstGeom prst="rect">
            <a:avLst/>
          </a:prstGeom>
        </p:spPr>
        <p:txBody>
          <a:bodyPr anchor="ctr"/>
          <a:lstStyle>
            <a:lvl1pPr>
              <a:defRPr sz="12000"/>
            </a:lvl1pPr>
          </a:lstStyle>
          <a:p>
            <a:pPr/>
            <a:r>
              <a:t>Title Text</a:t>
            </a:r>
          </a:p>
        </p:txBody>
      </p:sp>
      <p:sp>
        <p:nvSpPr>
          <p:cNvPr id="9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1206500" y="4248503"/>
            <a:ext cx="21971000" cy="825601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Title Text"/>
          <p:cNvSpPr txBox="1"/>
          <p:nvPr>
            <p:ph type="title"/>
          </p:nvPr>
        </p:nvSpPr>
        <p:spPr>
          <a:xfrm>
            <a:off x="3653366" y="2743200"/>
            <a:ext cx="19507201" cy="15053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23550294" y="12502570"/>
            <a:ext cx="396827" cy="38539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r">
              <a:defRPr sz="2000">
                <a:solidFill>
                  <a:srgbClr val="52575F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4572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52575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1pPr>
      <a:lvl2pPr marL="9144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52575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2pPr>
      <a:lvl3pPr marL="13716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52575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3pPr>
      <a:lvl4pPr marL="18288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52575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4pPr>
      <a:lvl5pPr marL="22860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52575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5pPr>
      <a:lvl6pPr marL="27432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52575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6pPr>
      <a:lvl7pPr marL="32004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52575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7pPr>
      <a:lvl8pPr marL="36576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52575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8pPr>
      <a:lvl9pPr marL="4114800" marR="0" indent="-342900" algn="l" defTabSz="914400" rtl="0" latinLnBrk="0">
        <a:lnSpc>
          <a:spcPct val="100000"/>
        </a:lnSpc>
        <a:spcBef>
          <a:spcPts val="4700"/>
        </a:spcBef>
        <a:spcAft>
          <a:spcPts val="0"/>
        </a:spcAft>
        <a:buClr>
          <a:srgbClr val="52575F"/>
        </a:buClr>
        <a:buSzPts val="4000"/>
        <a:buFont typeface="Arial"/>
        <a:buChar char="•"/>
        <a:tabLst/>
        <a:defRPr b="0" baseline="0" cap="none" i="0" spc="0" strike="noStrike" sz="4000" u="none">
          <a:solidFill>
            <a:srgbClr val="52575F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0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hyperlink" Target="https://laurauguc-ai-feedback.hf.space/" TargetMode="Externa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86;p19"/>
          <p:cNvSpPr txBox="1"/>
          <p:nvPr>
            <p:ph type="body" sz="quarter" idx="1"/>
          </p:nvPr>
        </p:nvSpPr>
        <p:spPr>
          <a:xfrm>
            <a:off x="1206500" y="12268950"/>
            <a:ext cx="21971000" cy="660403"/>
          </a:xfrm>
          <a:prstGeom prst="rect">
            <a:avLst/>
          </a:prstGeom>
        </p:spPr>
        <p:txBody>
          <a:bodyPr/>
          <a:lstStyle>
            <a:lvl1pPr indent="0"/>
          </a:lstStyle>
          <a:p>
            <a:pPr/>
            <a:r>
              <a:t>Laura Uguccioni, 1 agosto 2025</a:t>
            </a:r>
          </a:p>
        </p:txBody>
      </p:sp>
      <p:sp>
        <p:nvSpPr>
          <p:cNvPr id="172" name="Google Shape;87;p19"/>
          <p:cNvSpPr txBox="1"/>
          <p:nvPr/>
        </p:nvSpPr>
        <p:spPr>
          <a:xfrm>
            <a:off x="1206500" y="7353300"/>
            <a:ext cx="21971000" cy="2006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>
              <a:defRPr sz="5500">
                <a:solidFill>
                  <a:srgbClr val="52575F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Retroalimentación aumentada con IA</a:t>
            </a:r>
          </a:p>
        </p:txBody>
      </p:sp>
      <p:sp>
        <p:nvSpPr>
          <p:cNvPr id="173" name="Google Shape;88;p19"/>
          <p:cNvSpPr txBox="1"/>
          <p:nvPr>
            <p:ph type="title"/>
          </p:nvPr>
        </p:nvSpPr>
        <p:spPr>
          <a:xfrm>
            <a:off x="1206498" y="2616200"/>
            <a:ext cx="21971008" cy="4648200"/>
          </a:xfrm>
          <a:prstGeom prst="rect">
            <a:avLst/>
          </a:prstGeom>
        </p:spPr>
        <p:txBody>
          <a:bodyPr/>
          <a:lstStyle/>
          <a:p>
            <a:pPr lvl="1" indent="457200">
              <a:defRPr sz="12000"/>
            </a:pPr>
            <a:r>
              <a:t>The Feedback Desk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93;p20"/>
          <p:cNvSpPr txBox="1"/>
          <p:nvPr>
            <p:ph type="title"/>
          </p:nvPr>
        </p:nvSpPr>
        <p:spPr>
          <a:xfrm>
            <a:off x="1206498" y="634999"/>
            <a:ext cx="22829704" cy="1689002"/>
          </a:xfrm>
          <a:prstGeom prst="rect">
            <a:avLst/>
          </a:prstGeom>
        </p:spPr>
        <p:txBody>
          <a:bodyPr/>
          <a:lstStyle>
            <a:lvl1pPr>
              <a:defRPr sz="7400"/>
            </a:lvl1pPr>
          </a:lstStyle>
          <a:p>
            <a:pPr/>
            <a:r>
              <a:t>¿Qué es la inteligencia artificial generativa (IA Gen)?</a:t>
            </a:r>
          </a:p>
        </p:txBody>
      </p:sp>
      <p:sp>
        <p:nvSpPr>
          <p:cNvPr id="176" name="Google Shape;94;p20"/>
          <p:cNvSpPr txBox="1"/>
          <p:nvPr>
            <p:ph type="body" sz="half" idx="1"/>
          </p:nvPr>
        </p:nvSpPr>
        <p:spPr>
          <a:xfrm>
            <a:off x="1206500" y="3715103"/>
            <a:ext cx="15131976" cy="8256015"/>
          </a:xfrm>
          <a:prstGeom prst="rect">
            <a:avLst/>
          </a:prstGeom>
        </p:spPr>
        <p:txBody>
          <a:bodyPr lIns="50800" tIns="50800" rIns="50800" bIns="50800"/>
          <a:lstStyle/>
          <a:p>
            <a:pPr indent="0">
              <a:defRPr sz="3800"/>
            </a:pPr>
            <a:r>
              <a:t>La </a:t>
            </a:r>
            <a:r>
              <a:rPr b="1" sz="4000"/>
              <a:t>IA generativa</a:t>
            </a:r>
            <a:r>
              <a:t>, especialmente los </a:t>
            </a:r>
            <a:r>
              <a:rPr b="1" sz="4000"/>
              <a:t>modelos de lenguaje grandes </a:t>
            </a:r>
            <a:r>
              <a:t>(LLMs) que impulsan aplicaciones como ChatGPT, puede crear, o generar, contenido original (texto, imágenes, códigos, etc.) a partir de una instrucción o entrada.</a:t>
            </a:r>
            <a:endParaRPr sz="4000"/>
          </a:p>
          <a:p>
            <a:pPr indent="0">
              <a:spcBef>
                <a:spcPts val="4500"/>
              </a:spcBef>
              <a:defRPr sz="3800"/>
            </a:pPr>
            <a:r>
              <a:t>En la educación estos modelos ya se están utilizando para:</a:t>
            </a:r>
            <a:endParaRPr sz="1100">
              <a:latin typeface="Times Roman"/>
              <a:ea typeface="Times Roman"/>
              <a:cs typeface="Times Roman"/>
              <a:sym typeface="Times Roman"/>
            </a:endParaRPr>
          </a:p>
          <a:p>
            <a:pPr lvl="1" marL="420622" indent="-438909">
              <a:buClr>
                <a:srgbClr val="52575F"/>
              </a:buClr>
              <a:buSzPts val="3800"/>
              <a:buFont typeface="Arial"/>
              <a:defRPr sz="3800"/>
            </a:pPr>
            <a:r>
              <a:t>la redacción de planes de clase</a:t>
            </a:r>
            <a:endParaRPr sz="4000"/>
          </a:p>
          <a:p>
            <a:pPr lvl="1" marL="420622" indent="-438909">
              <a:buClr>
                <a:srgbClr val="52575F"/>
              </a:buClr>
              <a:buSzPts val="3800"/>
              <a:buFont typeface="Arial"/>
              <a:defRPr sz="3800"/>
            </a:pPr>
            <a:r>
              <a:t>el diseño de exámenes</a:t>
            </a:r>
            <a:endParaRPr sz="4000"/>
          </a:p>
          <a:p>
            <a:pPr lvl="1" marL="420622" indent="-438909">
              <a:buClr>
                <a:srgbClr val="52575F"/>
              </a:buClr>
              <a:buSzPts val="3800"/>
              <a:buFont typeface="Arial"/>
              <a:defRPr sz="3800"/>
            </a:pPr>
            <a:r>
              <a:t>obtener tutorías automatizadas</a:t>
            </a:r>
            <a:endParaRPr sz="4000"/>
          </a:p>
          <a:p>
            <a:pPr lvl="1" marL="420622" indent="-438909">
              <a:buClr>
                <a:srgbClr val="52575F"/>
              </a:buClr>
              <a:buSzPts val="3800"/>
              <a:buFont typeface="Arial"/>
              <a:defRPr sz="3800"/>
            </a:pPr>
            <a:r>
              <a:t>dar retroalimentación a los estudiantes</a:t>
            </a:r>
            <a:endParaRPr sz="4000"/>
          </a:p>
          <a:p>
            <a:pPr indent="0">
              <a:spcBef>
                <a:spcPts val="4500"/>
              </a:spcBef>
              <a:defRPr sz="3800"/>
            </a:pPr>
            <a:r>
              <a:t>Sin embargo, también presentan </a:t>
            </a:r>
            <a:r>
              <a:rPr b="1" sz="4000"/>
              <a:t>desafíos éticos, pedagógicos y sociales</a:t>
            </a:r>
            <a:r>
              <a:t> importantes.</a:t>
            </a:r>
          </a:p>
        </p:txBody>
      </p:sp>
      <p:sp>
        <p:nvSpPr>
          <p:cNvPr id="177" name="Google Shape;95;p20"/>
          <p:cNvSpPr/>
          <p:nvPr/>
        </p:nvSpPr>
        <p:spPr>
          <a:xfrm>
            <a:off x="18609338" y="2906458"/>
            <a:ext cx="1481001" cy="93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744" y="0"/>
                </a:moveTo>
                <a:lnTo>
                  <a:pt x="10803" y="12213"/>
                </a:lnTo>
                <a:lnTo>
                  <a:pt x="20856" y="0"/>
                </a:lnTo>
                <a:lnTo>
                  <a:pt x="744" y="0"/>
                </a:lnTo>
                <a:close/>
                <a:moveTo>
                  <a:pt x="0" y="157"/>
                </a:moveTo>
                <a:lnTo>
                  <a:pt x="0" y="21418"/>
                </a:lnTo>
                <a:cubicBezTo>
                  <a:pt x="0" y="21518"/>
                  <a:pt x="52" y="21600"/>
                  <a:pt x="115" y="21600"/>
                </a:cubicBezTo>
                <a:lnTo>
                  <a:pt x="21485" y="21600"/>
                </a:lnTo>
                <a:cubicBezTo>
                  <a:pt x="21548" y="21600"/>
                  <a:pt x="21600" y="21518"/>
                  <a:pt x="21600" y="21418"/>
                </a:cubicBezTo>
                <a:lnTo>
                  <a:pt x="21600" y="157"/>
                </a:lnTo>
                <a:lnTo>
                  <a:pt x="10976" y="13181"/>
                </a:lnTo>
                <a:cubicBezTo>
                  <a:pt x="10924" y="13245"/>
                  <a:pt x="10861" y="13272"/>
                  <a:pt x="10797" y="13272"/>
                </a:cubicBezTo>
                <a:cubicBezTo>
                  <a:pt x="10734" y="13272"/>
                  <a:pt x="10669" y="13233"/>
                  <a:pt x="10612" y="13170"/>
                </a:cubicBezTo>
                <a:lnTo>
                  <a:pt x="0" y="157"/>
                </a:lnTo>
                <a:close/>
              </a:path>
            </a:pathLst>
          </a:custGeom>
          <a:solidFill>
            <a:srgbClr val="84677F"/>
          </a:solidFill>
          <a:ln w="12700">
            <a:miter lim="400000"/>
          </a:ln>
        </p:spPr>
        <p:txBody>
          <a:bodyPr lIns="0" tIns="0" rIns="0" bIns="0" anchor="ctr"/>
          <a:lstStyle/>
          <a:p>
            <a:pPr algn="ctr">
              <a:defRPr sz="32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pic>
        <p:nvPicPr>
          <p:cNvPr id="178" name="Google Shape;96;p20" descr="Google Shape;96;p20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8085155" y="5230733"/>
            <a:ext cx="2529370" cy="25197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Google Shape;97;p20" descr="Google Shape;97;p2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532900" y="9138570"/>
            <a:ext cx="3633878" cy="3642939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Google Shape;98;p20"/>
          <p:cNvSpPr/>
          <p:nvPr/>
        </p:nvSpPr>
        <p:spPr>
          <a:xfrm>
            <a:off x="19349837" y="4068595"/>
            <a:ext cx="3" cy="936227"/>
          </a:xfrm>
          <a:prstGeom prst="line">
            <a:avLst/>
          </a:prstGeom>
          <a:ln w="114300">
            <a:solidFill>
              <a:srgbClr val="52575F"/>
            </a:solidFill>
            <a:miter lim="400000"/>
            <a:tailEnd type="stealth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1" name="Google Shape;99;p20"/>
          <p:cNvSpPr/>
          <p:nvPr/>
        </p:nvSpPr>
        <p:spPr>
          <a:xfrm>
            <a:off x="19349839" y="7976433"/>
            <a:ext cx="3" cy="936227"/>
          </a:xfrm>
          <a:prstGeom prst="line">
            <a:avLst/>
          </a:prstGeom>
          <a:ln w="114300">
            <a:solidFill>
              <a:srgbClr val="52575F"/>
            </a:solidFill>
            <a:miter lim="400000"/>
            <a:tailEnd type="stealth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2" name="Google Shape;100;p20"/>
          <p:cNvSpPr txBox="1"/>
          <p:nvPr/>
        </p:nvSpPr>
        <p:spPr>
          <a:xfrm>
            <a:off x="21497593" y="3046329"/>
            <a:ext cx="1956819" cy="65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52575F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Entrada</a:t>
            </a:r>
          </a:p>
        </p:txBody>
      </p:sp>
      <p:sp>
        <p:nvSpPr>
          <p:cNvPr id="183" name="Google Shape;101;p20"/>
          <p:cNvSpPr txBox="1"/>
          <p:nvPr/>
        </p:nvSpPr>
        <p:spPr>
          <a:xfrm>
            <a:off x="21494531" y="6162385"/>
            <a:ext cx="2436879" cy="65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52575F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Modelo IA</a:t>
            </a:r>
          </a:p>
        </p:txBody>
      </p:sp>
      <p:sp>
        <p:nvSpPr>
          <p:cNvPr id="184" name="Google Shape;102;p20"/>
          <p:cNvSpPr txBox="1"/>
          <p:nvPr/>
        </p:nvSpPr>
        <p:spPr>
          <a:xfrm>
            <a:off x="21506836" y="10681221"/>
            <a:ext cx="2529370" cy="12279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4000">
                <a:solidFill>
                  <a:srgbClr val="52575F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Nuevo contenido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Google Shape;107;p21" descr="Google Shape;107;p2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839426" y="3963920"/>
            <a:ext cx="11031726" cy="7354483"/>
          </a:xfrm>
          <a:prstGeom prst="rect">
            <a:avLst/>
          </a:prstGeom>
          <a:ln w="12700">
            <a:miter lim="400000"/>
          </a:ln>
        </p:spPr>
      </p:pic>
      <p:sp>
        <p:nvSpPr>
          <p:cNvPr id="187" name="Google Shape;108;p2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9500"/>
            </a:lvl1pPr>
          </a:lstStyle>
          <a:p>
            <a:pPr/>
            <a:r>
              <a:t>Preguntas para ustedes, como docentes</a:t>
            </a:r>
          </a:p>
        </p:txBody>
      </p:sp>
      <p:sp>
        <p:nvSpPr>
          <p:cNvPr id="188" name="Google Shape;109;p21"/>
          <p:cNvSpPr txBox="1"/>
          <p:nvPr>
            <p:ph type="body" sz="half" idx="1"/>
          </p:nvPr>
        </p:nvSpPr>
        <p:spPr>
          <a:xfrm>
            <a:off x="1206498" y="3727174"/>
            <a:ext cx="11653202" cy="8256001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502919" indent="-502919">
              <a:buClr>
                <a:srgbClr val="52575F"/>
              </a:buClr>
              <a:buSzPts val="2800"/>
              <a:buAutoNum type="arabicPeriod" startAt="1"/>
              <a:defRPr b="1" sz="2800"/>
            </a:pPr>
            <a:r>
              <a:t>¿Con qué frecuencia usan herramientas de IA generativa en su práctica docente?</a:t>
            </a:r>
            <a:endParaRPr sz="4000"/>
          </a:p>
          <a:p>
            <a:pPr marL="502919" indent="-502919">
              <a:spcBef>
                <a:spcPts val="3300"/>
              </a:spcBef>
              <a:buClr>
                <a:srgbClr val="52575F"/>
              </a:buClr>
              <a:buSzPts val="2800"/>
              <a:buAutoNum type="arabicPeriod" startAt="1"/>
              <a:defRPr b="1" sz="2800"/>
            </a:pPr>
            <a:r>
              <a:t>¿Qué opinan sobre el uso de IA por parte de los estudiantes?</a:t>
            </a:r>
            <a:endParaRPr sz="4000"/>
          </a:p>
          <a:p>
            <a:pPr lvl="1" marL="658368" indent="-228598">
              <a:buClr>
                <a:srgbClr val="52575F"/>
              </a:buClr>
              <a:buSzPts val="2800"/>
              <a:buFont typeface="Arial"/>
              <a:buChar char="◦"/>
              <a:defRPr sz="2800"/>
            </a:pPr>
            <a:r>
              <a:t>¿Lo permiten?</a:t>
            </a:r>
            <a:endParaRPr sz="4000"/>
          </a:p>
          <a:p>
            <a:pPr lvl="1" marL="658368" indent="-228598">
              <a:buClr>
                <a:srgbClr val="52575F"/>
              </a:buClr>
              <a:buSzPts val="2800"/>
              <a:buFont typeface="Arial"/>
              <a:buChar char="◦"/>
              <a:defRPr sz="2800"/>
            </a:pPr>
            <a:r>
              <a:t>¿En qué contextos o con qué condiciones?</a:t>
            </a:r>
            <a:endParaRPr sz="4000"/>
          </a:p>
          <a:p>
            <a:pPr marL="502919" indent="-502919">
              <a:spcBef>
                <a:spcPts val="3300"/>
              </a:spcBef>
              <a:buClr>
                <a:srgbClr val="52575F"/>
              </a:buClr>
              <a:buSzPts val="2800"/>
              <a:buAutoNum type="arabicPeriod" startAt="1"/>
              <a:defRPr b="1" sz="2800"/>
            </a:pPr>
            <a:r>
              <a:t>¿Qué tipo de reglas —explícitas o implícitas— tienen respecto al uso de IA en el aula o para las tareas fuera del aula?</a:t>
            </a:r>
            <a:endParaRPr sz="4000"/>
          </a:p>
          <a:p>
            <a:pPr marL="502919" indent="-502919">
              <a:spcBef>
                <a:spcPts val="3300"/>
              </a:spcBef>
              <a:buClr>
                <a:srgbClr val="52575F"/>
              </a:buClr>
              <a:buSzPts val="2800"/>
              <a:buAutoNum type="arabicPeriod" startAt="1"/>
              <a:defRPr b="1" sz="2800"/>
            </a:pPr>
            <a:r>
              <a:t>Desde su experiencia, ¿cuáles han sido los principales desafíos y oportunidades que la IA generativa ha traído a la educación?</a:t>
            </a:r>
            <a:endParaRPr i="1" sz="4000"/>
          </a:p>
          <a:p>
            <a:pPr marL="502919" indent="-502919">
              <a:spcBef>
                <a:spcPts val="3300"/>
              </a:spcBef>
              <a:buClr>
                <a:srgbClr val="52575F"/>
              </a:buClr>
              <a:buSzPts val="2800"/>
              <a:buAutoNum type="arabicPeriod" startAt="1"/>
              <a:defRPr b="1" sz="2800"/>
            </a:pPr>
            <a:r>
              <a:t>¿Han modificado la forma en que diseñan y evalúan tareas o exámenes como resultado del uso de IA por parte del alumnado?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19;p22"/>
          <p:cNvSpPr txBox="1"/>
          <p:nvPr>
            <p:ph type="title"/>
          </p:nvPr>
        </p:nvSpPr>
        <p:spPr>
          <a:xfrm>
            <a:off x="1206498" y="634999"/>
            <a:ext cx="22482904" cy="1689002"/>
          </a:xfrm>
          <a:prstGeom prst="rect">
            <a:avLst/>
          </a:prstGeom>
        </p:spPr>
        <p:txBody>
          <a:bodyPr/>
          <a:lstStyle>
            <a:lvl1pPr>
              <a:defRPr sz="8800"/>
            </a:lvl1pPr>
          </a:lstStyle>
          <a:p>
            <a:pPr/>
            <a:r>
              <a:t>Visión Ética: Limitaciones y Riesgos de la IA</a:t>
            </a:r>
          </a:p>
        </p:txBody>
      </p:sp>
      <p:grpSp>
        <p:nvGrpSpPr>
          <p:cNvPr id="193" name="Google Shape;120;p22"/>
          <p:cNvGrpSpPr/>
          <p:nvPr/>
        </p:nvGrpSpPr>
        <p:grpSpPr>
          <a:xfrm>
            <a:off x="13912997" y="2757006"/>
            <a:ext cx="7012795" cy="8229526"/>
            <a:chOff x="0" y="0"/>
            <a:chExt cx="7012794" cy="8229525"/>
          </a:xfrm>
        </p:grpSpPr>
        <p:pic>
          <p:nvPicPr>
            <p:cNvPr id="191" name="Google Shape;121;p22" descr="Google Shape;121;p22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215900" y="139699"/>
              <a:ext cx="6580995" cy="76707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2" name="Google Shape;122;p22" descr="Google Shape;122;p22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0" y="0"/>
              <a:ext cx="7012795" cy="822952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pic>
        <p:nvPicPr>
          <p:cNvPr id="194" name="Google Shape;123;p22" descr="Google Shape;123;p22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551606" y="7442296"/>
            <a:ext cx="6447183" cy="572575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69803"/>
              </a:srgbClr>
            </a:outerShdw>
          </a:effectLst>
        </p:spPr>
      </p:pic>
      <p:graphicFrame>
        <p:nvGraphicFramePr>
          <p:cNvPr id="195" name="Google Shape;124;p22"/>
          <p:cNvGraphicFramePr/>
          <p:nvPr/>
        </p:nvGraphicFramePr>
        <p:xfrm>
          <a:off x="1206499" y="4057174"/>
          <a:ext cx="11926227" cy="6563403"/>
        </p:xfrm>
        <a:graphic xmlns:a="http://schemas.openxmlformats.org/drawingml/2006/main">
          <a:graphicData uri="http://schemas.openxmlformats.org/drawingml/2006/table">
            <a:tbl>
              <a:tblPr firstCol="0" firstRow="1" lastCol="0" lastRow="0" bandCol="0" bandRow="0" rtl="0">
                <a:tableStyleId>{4C3C2611-4C71-4FC5-86AE-919BDF0F9419}</a:tableStyleId>
              </a:tblPr>
              <a:tblGrid>
                <a:gridCol w="7171425"/>
                <a:gridCol w="4754800"/>
              </a:tblGrid>
              <a:tr h="631200">
                <a:tc>
                  <a:txBody>
                    <a:bodyPr/>
                    <a:lstStyle/>
                    <a:p>
                      <a:pPr algn="ctr">
                        <a:defRPr b="0" sz="1800"/>
                      </a:pPr>
                      <a:r>
                        <a:rPr b="1" sz="3000"/>
                        <a:t>Limitación 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defRPr b="0" sz="1800"/>
                      </a:pPr>
                      <a:r>
                        <a:rPr b="1" sz="3000"/>
                        <a:t>Riesgo</a:t>
                      </a:r>
                    </a:p>
                  </a:txBody>
                  <a:tcPr marL="50800" marR="50800" marT="50800" marB="50800" anchor="ctr" anchorCtr="0" horzOverflow="overflow">
                    <a:solidFill>
                      <a:schemeClr val="accent4"/>
                    </a:solidFill>
                  </a:tcPr>
                </a:tc>
              </a:tr>
              <a:tr h="1647200">
                <a:tc>
                  <a:txBody>
                    <a:bodyPr/>
                    <a:lstStyle/>
                    <a:p>
                      <a:pPr algn="l">
                        <a:defRPr b="1" sz="3000"/>
                      </a:pPr>
                      <a:r>
                        <a:t>Alucinaciones</a:t>
                      </a:r>
                      <a:r>
                        <a:rPr b="0">
                          <a:solidFill>
                            <a:srgbClr val="52575F"/>
                          </a:solidFill>
                        </a:rPr>
                        <a:t>: la IA puede inventar información y presentarla con confianza.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sz="3000">
                          <a:solidFill>
                            <a:srgbClr val="52575F"/>
                          </a:solidFill>
                        </a:defRPr>
                      </a:pPr>
                      <a:r>
                        <a:t>Crear </a:t>
                      </a:r>
                      <a:r>
                        <a:rPr b="1">
                          <a:solidFill>
                            <a:srgbClr val="000000"/>
                          </a:solidFill>
                        </a:rPr>
                        <a:t>desinformación</a:t>
                      </a:r>
                      <a:r>
                        <a:t>.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2142500">
                <a:tc>
                  <a:txBody>
                    <a:bodyPr/>
                    <a:lstStyle/>
                    <a:p>
                      <a:pPr algn="l">
                        <a:defRPr b="1" sz="3000"/>
                      </a:pPr>
                      <a:r>
                        <a:t>Perspectivas dominantes</a:t>
                      </a:r>
                      <a:r>
                        <a:rPr b="0">
                          <a:solidFill>
                            <a:srgbClr val="52575F"/>
                          </a:solidFill>
                        </a:rPr>
                        <a:t>: refleja los puntos de vista mayoritarios del entrenamiento.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1" sz="3000"/>
                      </a:pPr>
                      <a:r>
                        <a:t>Invisibilizar o excluir voces minoritarias</a:t>
                      </a:r>
                      <a:r>
                        <a:rPr b="0">
                          <a:solidFill>
                            <a:srgbClr val="52575F"/>
                          </a:solidFill>
                        </a:rPr>
                        <a:t> o no convencionales.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  <a:tr h="2142500">
                <a:tc>
                  <a:txBody>
                    <a:bodyPr/>
                    <a:lstStyle/>
                    <a:p>
                      <a:pPr algn="l">
                        <a:defRPr b="1" sz="3000"/>
                      </a:pPr>
                      <a:r>
                        <a:t>Adulación automática (sycophancy)</a:t>
                      </a:r>
                      <a:r>
                        <a:rPr b="0">
                          <a:solidFill>
                            <a:srgbClr val="52575F"/>
                          </a:solidFill>
                        </a:rPr>
                        <a:t>: la IA generativa suele estar de acuerdo con el usuario incluso cuando se equivoca</a:t>
                      </a:r>
                    </a:p>
                  </a:txBody>
                  <a:tcPr marL="50800" marR="50800" marT="50800" marB="50800" anchor="t" anchorCtr="0" horzOverflow="overflow"/>
                </a:tc>
                <a:tc>
                  <a:txBody>
                    <a:bodyPr/>
                    <a:lstStyle/>
                    <a:p>
                      <a:pPr algn="l">
                        <a:defRPr b="1" sz="3000"/>
                      </a:pPr>
                      <a:r>
                        <a:t>Reforzar</a:t>
                      </a:r>
                      <a:r>
                        <a:rPr b="0">
                          <a:solidFill>
                            <a:srgbClr val="52575F"/>
                          </a:solidFill>
                        </a:rPr>
                        <a:t> </a:t>
                      </a:r>
                      <a:r>
                        <a:t>prejuicios </a:t>
                      </a:r>
                      <a:r>
                        <a:rPr b="0">
                          <a:solidFill>
                            <a:srgbClr val="52575F"/>
                          </a:solidFill>
                        </a:rPr>
                        <a:t>y la </a:t>
                      </a:r>
                      <a:r>
                        <a:t>desinformación</a:t>
                      </a:r>
                    </a:p>
                  </a:txBody>
                  <a:tcPr marL="50800" marR="50800" marT="50800" marB="50800" anchor="t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29;p2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6900"/>
            </a:lvl1pPr>
          </a:lstStyle>
          <a:p>
            <a:pPr/>
            <a:r>
              <a:t>Visión Ética: Principios Fundamentales de la Aplicación </a:t>
            </a:r>
          </a:p>
        </p:txBody>
      </p:sp>
      <p:sp>
        <p:nvSpPr>
          <p:cNvPr id="198" name="Google Shape;130;p23"/>
          <p:cNvSpPr txBox="1"/>
          <p:nvPr>
            <p:ph type="body" sz="half" idx="1"/>
          </p:nvPr>
        </p:nvSpPr>
        <p:spPr>
          <a:xfrm>
            <a:off x="1260819" y="3320122"/>
            <a:ext cx="12129049" cy="9371288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411479" indent="-411479">
              <a:buClr>
                <a:srgbClr val="52575F"/>
              </a:buClr>
              <a:buSzPts val="3600"/>
              <a:buFont typeface="Arial"/>
              <a:buChar char="•"/>
              <a:defRPr b="1" sz="3600"/>
            </a:pPr>
            <a:r>
              <a:t>Fomentar la comprensión crítica de la inteligencia artificial</a:t>
            </a:r>
            <a:r>
              <a:rPr b="0"/>
              <a:t>, incluyendo sus limitaciones, riesgos y potencial impacto en el entorno educativo.</a:t>
            </a:r>
          </a:p>
          <a:p>
            <a:pPr marL="411479" indent="-411479">
              <a:spcBef>
                <a:spcPts val="1000"/>
              </a:spcBef>
              <a:buClr>
                <a:srgbClr val="52575F"/>
              </a:buClr>
              <a:buSzPts val="3600"/>
              <a:buFont typeface="Arial"/>
              <a:buChar char="•"/>
              <a:defRPr b="1" sz="3600"/>
            </a:pPr>
            <a:r>
              <a:t>Promover la revisión activa y el juicio profesional del docente</a:t>
            </a:r>
            <a:r>
              <a:rPr b="0"/>
              <a:t> respecto al contenido generado por IA, posicionándolo como agente central en el proceso educativo.</a:t>
            </a:r>
          </a:p>
          <a:p>
            <a:pPr marL="411479" indent="-411479">
              <a:spcBef>
                <a:spcPts val="1000"/>
              </a:spcBef>
              <a:buClr>
                <a:srgbClr val="52575F"/>
              </a:buClr>
              <a:buSzPts val="3600"/>
              <a:buFont typeface="Arial"/>
              <a:buChar char="•"/>
              <a:defRPr b="1" sz="3600"/>
            </a:pPr>
            <a:r>
              <a:t>Garantizar la transparencia mediante el etiquetado claro de todo el contenido generado por IA</a:t>
            </a:r>
            <a:r>
              <a:rPr b="0"/>
              <a:t>, para distinguirlo del trabajo original del docente.</a:t>
            </a:r>
          </a:p>
          <a:p>
            <a:pPr indent="0">
              <a:spcBef>
                <a:spcPts val="1000"/>
              </a:spcBef>
              <a:defRPr sz="3600"/>
            </a:pPr>
          </a:p>
          <a:p>
            <a:pPr indent="0">
              <a:spcBef>
                <a:spcPts val="1400"/>
              </a:spcBef>
              <a:defRPr sz="3600"/>
            </a:pPr>
            <a:r>
              <a:t>Esta visión está alineada con las </a:t>
            </a:r>
            <a:r>
              <a:rPr b="1"/>
              <a:t>directivas de la UNESCO sobre el uso de IA en la educación</a:t>
            </a:r>
            <a:r>
              <a:t>, así como con la investigación educativa y ética más reciente.</a:t>
            </a:r>
          </a:p>
        </p:txBody>
      </p:sp>
      <p:pic>
        <p:nvPicPr>
          <p:cNvPr id="199" name="Google Shape;131;p23" descr="Google Shape;131;p2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106101" y="3361571"/>
            <a:ext cx="7718926" cy="8789106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69803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136;p24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9500"/>
            </a:lvl1pPr>
          </a:lstStyle>
          <a:p>
            <a:pPr/>
            <a:r>
              <a:t>Demo de la Aplicación </a:t>
            </a:r>
          </a:p>
        </p:txBody>
      </p:sp>
      <p:pic>
        <p:nvPicPr>
          <p:cNvPr id="202" name="Google Shape;137;p24" descr="Google Shape;137;p24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56782" y="3276050"/>
            <a:ext cx="20603676" cy="8973264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205" name="Google Shape;138;p24"/>
          <p:cNvGrpSpPr/>
          <p:nvPr/>
        </p:nvGrpSpPr>
        <p:grpSpPr>
          <a:xfrm>
            <a:off x="14763728" y="2637825"/>
            <a:ext cx="8333404" cy="1383845"/>
            <a:chOff x="0" y="0"/>
            <a:chExt cx="8333403" cy="1383843"/>
          </a:xfrm>
        </p:grpSpPr>
        <p:sp>
          <p:nvSpPr>
            <p:cNvPr id="203" name="Rounded Rectangle"/>
            <p:cNvSpPr/>
            <p:nvPr/>
          </p:nvSpPr>
          <p:spPr>
            <a:xfrm>
              <a:off x="-1" y="-1"/>
              <a:ext cx="8333405" cy="1383845"/>
            </a:xfrm>
            <a:prstGeom prst="roundRect">
              <a:avLst>
                <a:gd name="adj" fmla="val 15000"/>
              </a:avLst>
            </a:prstGeom>
            <a:solidFill>
              <a:srgbClr val="FFFFFF"/>
            </a:solidFill>
            <a:ln w="50800" cap="flat">
              <a:solidFill>
                <a:schemeClr val="accent2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lnSpc>
                  <a:spcPct val="117999"/>
                </a:lnSpc>
                <a:defRPr>
                  <a:solidFill>
                    <a:srgbClr val="000000"/>
                  </a:solidFill>
                  <a:latin typeface="+mn-lt"/>
                  <a:ea typeface="+mn-ea"/>
                  <a:cs typeface="+mn-cs"/>
                  <a:sym typeface="Arial"/>
                </a:defRPr>
              </a:pPr>
            </a:p>
          </p:txBody>
        </p:sp>
        <p:sp>
          <p:nvSpPr>
            <p:cNvPr id="204" name="Enlace: https://laurauguc-ai-feedback.hf.space/"/>
            <p:cNvSpPr txBox="1"/>
            <p:nvPr/>
          </p:nvSpPr>
          <p:spPr>
            <a:xfrm>
              <a:off x="86197" y="149068"/>
              <a:ext cx="8161009" cy="108570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/>
            <a:p>
              <a:pPr>
                <a:lnSpc>
                  <a:spcPct val="117999"/>
                </a:lnSpc>
                <a:defRPr sz="3000">
                  <a:solidFill>
                    <a:srgbClr val="000000"/>
                  </a:solidFill>
                  <a:latin typeface="Helvetica Neue"/>
                  <a:ea typeface="Helvetica Neue"/>
                  <a:cs typeface="Helvetica Neue"/>
                  <a:sym typeface="Helvetica Neue"/>
                </a:defRPr>
              </a:pPr>
              <a:r>
                <a:t>Enlace: </a:t>
              </a:r>
              <a:r>
                <a:rPr u="sng">
                  <a:solidFill>
                    <a:srgbClr val="0000FF"/>
                  </a:solidFill>
                  <a:uFill>
                    <a:solidFill>
                      <a:srgbClr val="0000FF"/>
                    </a:solidFill>
                  </a:uFill>
                  <a:hlinkClick r:id="rId3" invalidUrl="" action="" tgtFrame="" tooltip="" history="1" highlightClick="0" endSnd="0"/>
                </a:rPr>
                <a:t>https://laurauguc-ai-feedback.hf.space/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143;p2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8300"/>
            </a:lvl1pPr>
          </a:lstStyle>
          <a:p>
            <a:pPr/>
            <a:r>
              <a:t>¿Dónde estamos ahora y hacia dónde vamos?</a:t>
            </a:r>
          </a:p>
        </p:txBody>
      </p:sp>
      <p:sp>
        <p:nvSpPr>
          <p:cNvPr id="208" name="Google Shape;144;p25"/>
          <p:cNvSpPr txBox="1"/>
          <p:nvPr>
            <p:ph type="body" sz="half" idx="1"/>
          </p:nvPr>
        </p:nvSpPr>
        <p:spPr>
          <a:xfrm>
            <a:off x="1206500" y="4248503"/>
            <a:ext cx="13718059" cy="8256015"/>
          </a:xfrm>
          <a:prstGeom prst="rect">
            <a:avLst/>
          </a:prstGeom>
        </p:spPr>
        <p:txBody>
          <a:bodyPr lIns="50800" tIns="50800" rIns="50800" bIns="50800"/>
          <a:lstStyle/>
          <a:p>
            <a:pPr marL="698500" indent="-698500">
              <a:buClr>
                <a:srgbClr val="52575F"/>
              </a:buClr>
              <a:buSzPts val="4000"/>
              <a:buAutoNum type="arabicPeriod" startAt="1"/>
              <a:defRPr sz="4000"/>
            </a:pPr>
            <a:r>
              <a:t>He desarrollado un </a:t>
            </a:r>
            <a:r>
              <a:rPr b="1"/>
              <a:t>demo funcional</a:t>
            </a:r>
            <a:r>
              <a:t>, pero la visión final del producto es más ambiciosa.</a:t>
            </a:r>
          </a:p>
          <a:p>
            <a:pPr marL="698500" indent="-698500">
              <a:buClr>
                <a:srgbClr val="52575F"/>
              </a:buClr>
              <a:buSzPts val="4000"/>
              <a:buAutoNum type="arabicPeriod" startAt="1"/>
              <a:defRPr sz="4000"/>
            </a:pPr>
            <a:r>
              <a:t>Estoy trabajando en un plan de negocios, un plan técnico de desarrollo, y pensando en la estrategia de difusión.</a:t>
            </a:r>
          </a:p>
          <a:p>
            <a:pPr marL="698500" indent="-698500">
              <a:spcBef>
                <a:spcPts val="1600"/>
              </a:spcBef>
              <a:buClr>
                <a:srgbClr val="52575F"/>
              </a:buClr>
              <a:buSzPts val="4000"/>
              <a:buAutoNum type="arabicPeriod" startAt="1"/>
              <a:defRPr sz="4000"/>
            </a:pPr>
            <a:r>
              <a:t>Estoy por lanzar una </a:t>
            </a:r>
            <a:r>
              <a:rPr b="1"/>
              <a:t>nueva colaboración con la Universidad de Columbia</a:t>
            </a:r>
            <a:r>
              <a:t>, que ya me apoyó en una primera fase. Esta vez será en el marco de un curso formal de prácticas, donde los estudiantes, guiados por investigadores en educación y en ciencias sociales, ajustarán el diseño y mis planes.</a:t>
            </a:r>
          </a:p>
        </p:txBody>
      </p:sp>
      <p:sp>
        <p:nvSpPr>
          <p:cNvPr id="209" name="Google Shape;145;p25"/>
          <p:cNvSpPr txBox="1"/>
          <p:nvPr/>
        </p:nvSpPr>
        <p:spPr>
          <a:xfrm>
            <a:off x="16911181" y="4315421"/>
            <a:ext cx="5194303" cy="676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40000">
                <a:solidFill>
                  <a:srgbClr val="52575F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🚧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1" name="Google Shape;150;p26" descr="Google Shape;150;p26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180098" y="4492035"/>
            <a:ext cx="11653426" cy="7768950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Google Shape;151;p26"/>
          <p:cNvSpPr txBox="1"/>
          <p:nvPr>
            <p:ph type="title"/>
          </p:nvPr>
        </p:nvSpPr>
        <p:spPr>
          <a:xfrm>
            <a:off x="962056" y="1178205"/>
            <a:ext cx="21971002" cy="2374480"/>
          </a:xfrm>
          <a:prstGeom prst="rect">
            <a:avLst/>
          </a:prstGeom>
        </p:spPr>
        <p:txBody>
          <a:bodyPr/>
          <a:lstStyle>
            <a:lvl1pPr algn="ctr">
              <a:defRPr sz="13800"/>
            </a:lvl1pPr>
          </a:lstStyle>
          <a:p>
            <a:pPr/>
            <a:r>
              <a:t>¡Gracias!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38_MinimalistLight">
  <a:themeElements>
    <a:clrScheme name="38_MinimalistLight">
      <a:dk1>
        <a:srgbClr val="53585F"/>
      </a:dk1>
      <a:lt1>
        <a:srgbClr val="FFFFFF"/>
      </a:lt1>
      <a:dk2>
        <a:srgbClr val="A7A7A7"/>
      </a:dk2>
      <a:lt2>
        <a:srgbClr val="535353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38_MinimalistLight">
  <a:themeElements>
    <a:clrScheme name="38_MinimalistLigh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9FAABA"/>
      </a:accent1>
      <a:accent2>
        <a:srgbClr val="88A7B2"/>
      </a:accent2>
      <a:accent3>
        <a:srgbClr val="94B9A3"/>
      </a:accent3>
      <a:accent4>
        <a:srgbClr val="F0BE5E"/>
      </a:accent4>
      <a:accent5>
        <a:srgbClr val="D5B7B7"/>
      </a:accent5>
      <a:accent6>
        <a:srgbClr val="B894B1"/>
      </a:accent6>
      <a:hlink>
        <a:srgbClr val="0000FF"/>
      </a:hlink>
      <a:folHlink>
        <a:srgbClr val="FF00FF"/>
      </a:folHlink>
    </a:clrScheme>
    <a:fontScheme name="38_MinimalistLigh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38_MinimalistLigh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400" u="none" kumimoji="0" normalizeH="0">
            <a:ln>
              <a:noFill/>
            </a:ln>
            <a:solidFill>
              <a:srgbClr val="53585F"/>
            </a:solidFill>
            <a:effectLst/>
            <a:uFillTx/>
            <a:latin typeface="+mj-lt"/>
            <a:ea typeface="+mj-ea"/>
            <a:cs typeface="+mj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